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54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46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65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2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4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9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94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38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8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3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1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2FCC-62B5-48A0-A6D3-B284401FCA85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08A0-BDEC-4410-8F0F-B7A9DEE3D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710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6365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ЛЕКТЕРІНІҢ НЕГІЗГІ ПАРАМЕТРЛЕРІ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 үзіліс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(По)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көршілес жеке ағындар немесе бір ағындағы алым (захватка) арасындағы үзіліс, учаскені келесі ағынға немесе алымға (захваткаға) дайындау қажеттілігінен туындайды.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 үзілістен басқа, басқа мәжбүрлі үзіліс қарастырылуы мүмкін, ол –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 үзіліс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 үзіліс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(Пт)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жұмыс сипатына байланысты туындаған үзіліс (бетонның, цементті топырақтың қалпына келуіне қажет уақыт және т. б.).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4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72545"/>
            <a:ext cx="7886700" cy="704418"/>
          </a:xfrm>
        </p:spPr>
        <p:txBody>
          <a:bodyPr/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сурет –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3" y="1113127"/>
            <a:ext cx="8120967" cy="372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66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72836"/>
            <a:ext cx="7886700" cy="5304127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Лектің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жасау уақыты Т</a:t>
            </a:r>
            <a:r>
              <a:rPr lang="kk-KZ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лектің барлық құралдарының жұмыстарының ұзақтылығы. Мамандандырылған лек үшін – бұл жұмыстарды шашу және жинау кезеңдерін қоса есептегендегң бір мамандалған отрядтың жұмысының ұзақтылығы. Комплексті лек үшін – бірінші мамандандырылған отряд жұмысы басталғаннан, ақырғы отрядтығ жұмысы біткенге дейінгі уақыт. Лектің жұмыс жасау уақыты Т</a:t>
            </a:r>
            <a:r>
              <a:rPr lang="kk-KZ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салынатын жол ұзындығына, климаттық жағдайларға және лек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жылдамдығына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Лекті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шашу кезеңі t</a:t>
            </a:r>
            <a:r>
              <a:rPr lang="kk-KZ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шашу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технологиялық және ұйымдастыру жағдайына байланысты жұмысқа лектің барлық құралдарын кезекпен кіргізуге қажетті уақыт кезеңі. Мамандандырылған лек үшін лекті шашу кезеңі t</a:t>
            </a:r>
            <a:r>
              <a:rPr lang="kk-KZ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шашу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бірнеше сағатпен шектеледі. Комплексті лек үшін лекті шашу кезеңі t</a:t>
            </a:r>
            <a:r>
              <a:rPr lang="kk-KZ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шашу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барлық мамандандырылған отрядтарды жұмысқа еңгізуге қажетті уақыт.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296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191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ЖОЛ-ҚҰРЫЛЫС ЛЕКТЕРІНІҢ НЕГІЗГІ ПАРАМЕТРЛЕРІ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ЖОЛ-ҚҰРЫЛЫС ЛЕКТЕРІНІҢ НЕГІЗГІ ПАРАМЕТРЛЕРІ</dc:title>
  <dc:creator>Bakytbek</dc:creator>
  <cp:lastModifiedBy>Bakytbek</cp:lastModifiedBy>
  <cp:revision>2</cp:revision>
  <dcterms:created xsi:type="dcterms:W3CDTF">2020-10-30T11:54:03Z</dcterms:created>
  <dcterms:modified xsi:type="dcterms:W3CDTF">2020-10-30T12:04:27Z</dcterms:modified>
</cp:coreProperties>
</file>